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25C4-9C59-4FF1-AE9B-FDE4F6C8C93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AC3A-B182-462F-BD27-96F7B041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3" y="738909"/>
            <a:ext cx="9144000" cy="11639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SorryNotSorry" panose="02000603000000000000" pitchFamily="2" charset="0"/>
                <a:ea typeface="AGSorryNotSorry" panose="02000603000000000000" pitchFamily="2" charset="0"/>
              </a:rPr>
              <a:t>How much fencing do I need for my yard?</a:t>
            </a:r>
            <a:endParaRPr lang="en-US" dirty="0">
              <a:latin typeface="AGSorryNotSorry" panose="02000603000000000000" pitchFamily="2" charset="0"/>
              <a:ea typeface="AGSorryNotSorry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54" y="5643274"/>
            <a:ext cx="9966037" cy="165576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 want to put a fence around my yard so I can get a dog. If my yard measures 50 yards by 9 yards How much fencing will I need to buy?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Grass at Park 1 Stock Photo-PNG-0166 by annamae22 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33" y="1550064"/>
            <a:ext cx="5358877" cy="3093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4480" y="30784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9 yards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0830" y="464312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50 </a:t>
            </a:r>
            <a:r>
              <a:rPr lang="en-US" dirty="0" smtClean="0">
                <a:latin typeface="Comic Sans MS" panose="030F0702030302020204" pitchFamily="66" charset="0"/>
              </a:rPr>
              <a:t>yards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AGSorryNotSorry</vt:lpstr>
      <vt:lpstr>Arial</vt:lpstr>
      <vt:lpstr>Calibri</vt:lpstr>
      <vt:lpstr>Calibri Light</vt:lpstr>
      <vt:lpstr>Comic Sans MS</vt:lpstr>
      <vt:lpstr>Office Theme</vt:lpstr>
      <vt:lpstr>How much fencing do I need for my yard?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fencing do I need for my yard?</dc:title>
  <dc:creator>Meagan Hannah</dc:creator>
  <cp:lastModifiedBy>Meagan Hannah</cp:lastModifiedBy>
  <cp:revision>1</cp:revision>
  <dcterms:created xsi:type="dcterms:W3CDTF">2019-02-28T01:15:57Z</dcterms:created>
  <dcterms:modified xsi:type="dcterms:W3CDTF">2019-02-28T01:16:17Z</dcterms:modified>
</cp:coreProperties>
</file>